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A0A64B-CFC8-4706-BA70-6B5A1F17A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A28E683-BDCB-490D-B203-BC6CBB53C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6038B5-75BB-4F89-B451-CF896D0C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81A253-8ABE-414C-A84E-3FD42564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7B933-BD38-43EF-B8EF-C6DE4FF2D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653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6CEAFA-2DA2-40FE-8B0C-E0222F87D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FC574D-56CA-4B4A-8E78-AEBA8C5E6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3CDC30-38AB-4C58-BD0A-92EDA446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C3AE9F-650D-4CD7-B61E-C854C5FE8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6E52F1-2E1C-4E0E-8111-ADBE8CAB3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07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CFE7BDD-7230-47DF-ADD5-80778A20D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29EA55-FBA1-4903-A0B2-40263114C4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AC7A8D-A0BC-4666-A310-A0158BAE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DE3FEB-A863-46F8-9D38-022F48DD6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4C5BC4-CAC3-439C-AFD4-CA1A45450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95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72165C-F1D3-450E-8E4C-55B01CCA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5FE141-56E8-46E8-BA5F-ADA0BEBEB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55A813-4338-4CF8-B1FF-8E0DC684E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BF27486-6F8B-4D39-A56C-E93879B11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12CDB7-AAA3-42AB-B285-A352E59FD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66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7C3CC-6AC4-4A21-8F29-3428AD237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CA185C-1E8F-4D5D-9CFA-A11950F14E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8B9517-EECB-4088-8114-47408FDC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FE7C2C-EAD5-4C93-B4CE-6BD47B52F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6A9F88-153F-442F-AE7D-25AF9509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74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0EC242-4124-4D1E-B0D1-0DEADE77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BAF496-846C-4F3B-8E2E-7FEE493A44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13D006B-7C44-4EC1-AD48-005B9FE41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B5367C-3C28-4B45-A9AF-8319E774E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5387D8-FE18-436D-BCBA-84879C5F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1920918-E76D-4FA6-82BC-273342F7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48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ED0BE2-B424-44F1-AF50-33E97BFCD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2FFE15-DA34-4E19-932A-05F7707A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C26EF1-79DE-4EE2-8263-EAAA2AEEE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A72D66-4281-4827-A00B-AC7E4AAD0F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2AE7C14-988A-4DA3-A9D4-F788A0170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7ACCE22-B12F-4B59-9E08-B1466E310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F393EC5-E27A-4A0A-B526-FFDBCDFEF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E4577D-A800-4B8A-9D87-1F37EE16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4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DA3AB2-A4D9-42B8-B0F4-16BDE61C4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5E1102E-5C69-42B7-B9C6-B217B1352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224809-7E53-49CB-A2E9-77365289D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244D1B8-E841-461C-8775-81DB18361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BB07AEF-A35A-4BE7-BBA8-0EFBCF589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3E177B1-57E4-47F3-9748-284966C54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E62D67-7043-498E-A363-E9F353A90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488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3AEE61-40A6-4D90-B6F1-C5A0743E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11E313-C646-4183-80D9-05F9A1C6F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559849-873D-41F6-90E0-F61BA3AB9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82EBD5-2718-43BE-ADF7-F81D7D986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C20AB3-5DD4-4C8D-A8E4-859029C5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84E1085-4C1F-4AD3-999F-B83950A2B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90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12857-2AD8-48F0-B2E5-670D93BA7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52FE6E-BC58-4B26-B4AD-B3D6E9B0EA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7D12543-BC08-4A6C-9A31-A30C660BE7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EF039A-FD7A-40BE-8369-EAF2FB69C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B7DC9A-514D-4BDD-AE89-B1DDF57E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B210B8-ABCE-4210-BE8C-644857C7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51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E1FD0E9-DEB0-4204-821A-25D6040A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12DF4A-3CF3-40C8-9129-E1D134B12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A8FEE0-42CC-4B7E-B77D-91DF04CF60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D2DBB-C2E0-45A2-904B-B7E28DA4C993}" type="datetimeFigureOut">
              <a:rPr kumimoji="1" lang="ja-JP" altLang="en-US" smtClean="0"/>
              <a:t>2020/9/2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A5EA7F-DD7F-4194-8BC1-930EDF57C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FE81CC-E3B9-4579-BEA6-337F820B55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40A4-7341-436F-BF8C-71C36CFD8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04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232A18F-1C07-4A79-80CD-C2931DF86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93" y="2826327"/>
            <a:ext cx="2456962" cy="3902058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98364CE-2CE9-415F-8A25-56BDE57D596D}"/>
              </a:ext>
            </a:extLst>
          </p:cNvPr>
          <p:cNvSpPr txBox="1"/>
          <p:nvPr/>
        </p:nvSpPr>
        <p:spPr>
          <a:xfrm>
            <a:off x="457198" y="447294"/>
            <a:ext cx="9185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/>
              <a:t>POLA</a:t>
            </a:r>
            <a:r>
              <a:rPr kumimoji="1" lang="ja-JP" altLang="en-US" sz="4400" b="1" dirty="0"/>
              <a:t>様からの参加賞はコチラ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5C86DB-0A83-4CE6-8ED3-1040E39069EF}"/>
              </a:ext>
            </a:extLst>
          </p:cNvPr>
          <p:cNvSpPr txBox="1"/>
          <p:nvPr/>
        </p:nvSpPr>
        <p:spPr>
          <a:xfrm>
            <a:off x="1372378" y="1216735"/>
            <a:ext cx="662091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ポーラ ザ ビューティーイオンナゴヤドーム前店様から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r>
              <a:rPr lang="ja-JP" altLang="en-US" b="1" dirty="0"/>
              <a:t>リンクルショット（シワ改善セラム）</a:t>
            </a:r>
            <a:endParaRPr lang="en-US" altLang="ja-JP" b="1" dirty="0"/>
          </a:p>
          <a:p>
            <a:r>
              <a:rPr kumimoji="1" lang="en-US" altLang="ja-JP" b="1" dirty="0"/>
              <a:t>B.A</a:t>
            </a:r>
            <a:r>
              <a:rPr kumimoji="1" lang="ja-JP" altLang="en-US" b="1" dirty="0"/>
              <a:t>ライトセレクター（</a:t>
            </a:r>
            <a:r>
              <a:rPr kumimoji="1" lang="en-US" altLang="ja-JP" b="1" dirty="0"/>
              <a:t>POLA</a:t>
            </a:r>
            <a:r>
              <a:rPr kumimoji="1" lang="ja-JP" altLang="en-US" b="1" dirty="0"/>
              <a:t>最高峰の日ヤケ止め）</a:t>
            </a:r>
            <a:br>
              <a:rPr kumimoji="1" lang="en-US" altLang="ja-JP" b="1" dirty="0"/>
            </a:br>
            <a:r>
              <a:rPr kumimoji="1" lang="ja-JP" altLang="en-US" b="1" dirty="0"/>
              <a:t>の各試供品</a:t>
            </a:r>
            <a:r>
              <a:rPr kumimoji="1" lang="ja-JP" altLang="en-US" dirty="0"/>
              <a:t>をご用意頂きました。</a:t>
            </a:r>
            <a:br>
              <a:rPr kumimoji="1" lang="en-US" altLang="ja-JP" dirty="0"/>
            </a:br>
            <a:r>
              <a:rPr kumimoji="1" lang="ja-JP" altLang="en-US" sz="1600" dirty="0"/>
              <a:t>（ハーフマラソン、１０㎞マラソンの参加者が対象）</a:t>
            </a:r>
            <a:endParaRPr kumimoji="1" lang="en-US" altLang="ja-JP" sz="1600" dirty="0"/>
          </a:p>
          <a:p>
            <a:pPr algn="r"/>
            <a:endParaRPr lang="en-US" altLang="ja-JP" dirty="0"/>
          </a:p>
          <a:p>
            <a:r>
              <a:rPr lang="ja-JP" altLang="en-US" sz="2000" dirty="0"/>
              <a:t>　　　　　　　　　</a:t>
            </a:r>
            <a:r>
              <a:rPr lang="ja-JP" altLang="en-US" sz="1600" dirty="0"/>
              <a:t>こちらは当日会場にてお渡しいたします。</a:t>
            </a:r>
            <a:r>
              <a:rPr lang="ja-JP" altLang="en-US" sz="2000" dirty="0"/>
              <a:t>　</a:t>
            </a:r>
            <a:endParaRPr lang="en-US" altLang="ja-JP" dirty="0"/>
          </a:p>
          <a:p>
            <a:r>
              <a:rPr kumimoji="1" lang="ja-JP" altLang="en-US" dirty="0"/>
              <a:t>　　　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340412C-A95B-4AD1-931E-D4C6D08EF98C}"/>
              </a:ext>
            </a:extLst>
          </p:cNvPr>
          <p:cNvSpPr txBox="1"/>
          <p:nvPr/>
        </p:nvSpPr>
        <p:spPr>
          <a:xfrm>
            <a:off x="3228096" y="3717679"/>
            <a:ext cx="833602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/>
              <a:t>【</a:t>
            </a:r>
            <a:r>
              <a:rPr lang="ja-JP" altLang="en-US" sz="2000" b="1" dirty="0"/>
              <a:t>商品説明</a:t>
            </a:r>
            <a:r>
              <a:rPr lang="en-US" altLang="ja-JP" sz="2000" b="1" dirty="0"/>
              <a:t>】</a:t>
            </a:r>
          </a:p>
          <a:p>
            <a:endParaRPr lang="en-US" altLang="ja-JP" sz="1600" dirty="0"/>
          </a:p>
          <a:p>
            <a:r>
              <a:rPr lang="ja-JP" altLang="en-US" sz="1600" dirty="0"/>
              <a:t>リンクルショット：シワの</a:t>
            </a:r>
            <a:r>
              <a:rPr lang="en-US" altLang="ja-JP" sz="1600" dirty="0"/>
              <a:t>『</a:t>
            </a:r>
            <a:r>
              <a:rPr lang="ja-JP" altLang="en-US" sz="1600" dirty="0"/>
              <a:t>根本原因</a:t>
            </a:r>
            <a:r>
              <a:rPr lang="en-US" altLang="ja-JP" sz="1600" dirty="0"/>
              <a:t>』</a:t>
            </a:r>
            <a:r>
              <a:rPr lang="ja-JP" altLang="en-US" sz="1600" dirty="0"/>
              <a:t>にアプローチ！</a:t>
            </a:r>
            <a:endParaRPr lang="en-US" altLang="ja-JP" sz="1600" dirty="0"/>
          </a:p>
          <a:p>
            <a:r>
              <a:rPr lang="ja-JP" altLang="en-US" sz="1600" dirty="0"/>
              <a:t>　　　　　　　　</a:t>
            </a:r>
            <a:r>
              <a:rPr lang="en-US" altLang="ja-JP" sz="1600" dirty="0"/>
              <a:t>『</a:t>
            </a:r>
            <a:r>
              <a:rPr lang="ja-JP" altLang="en-US" sz="1600" dirty="0"/>
              <a:t>肌本来の力</a:t>
            </a:r>
            <a:r>
              <a:rPr lang="en-US" altLang="ja-JP" sz="1600" dirty="0"/>
              <a:t>』</a:t>
            </a:r>
            <a:r>
              <a:rPr lang="ja-JP" altLang="en-US" sz="1600" dirty="0"/>
              <a:t>で自然にシワ改善！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en-US" altLang="ja-JP" sz="1600" dirty="0"/>
              <a:t>B.A</a:t>
            </a:r>
            <a:r>
              <a:rPr lang="ja-JP" altLang="en-US" sz="1600" dirty="0"/>
              <a:t>ライトセレクター：光で肌を育てる新発想 </a:t>
            </a:r>
            <a:endParaRPr lang="en-US" altLang="ja-JP" sz="1600" dirty="0"/>
          </a:p>
          <a:p>
            <a:r>
              <a:rPr lang="ja-JP" altLang="en-US" sz="1600" dirty="0"/>
              <a:t>　　　　　　　　　　日中用クリーム・日ヤケ止め</a:t>
            </a:r>
            <a:endParaRPr lang="en-US" altLang="ja-JP" sz="1600" dirty="0"/>
          </a:p>
          <a:p>
            <a:endParaRPr lang="en-US" altLang="ja-JP" sz="1600" dirty="0"/>
          </a:p>
          <a:p>
            <a:r>
              <a:rPr lang="ja-JP" altLang="en-US" sz="1600" dirty="0"/>
              <a:t>（ポーラ ザ ビューティーイオンナゴヤドーム前店　店長 堀井様より）</a:t>
            </a:r>
            <a:endParaRPr kumimoji="1" lang="ja-JP" altLang="en-US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78D1DC9C-9A23-4A5C-9C15-D8C942EB0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489" y="5804560"/>
            <a:ext cx="1760601" cy="1007146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7DD3A66-73C1-4937-B644-E1FFCC0F939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513" y="118902"/>
            <a:ext cx="1996609" cy="161264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F8ED8E53-AE57-403D-BC87-97F8125332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964" y="1202885"/>
            <a:ext cx="3389929" cy="325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2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</TotalTime>
  <Words>141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堀江明弘</dc:creator>
  <cp:lastModifiedBy>堀江明弘</cp:lastModifiedBy>
  <cp:revision>14</cp:revision>
  <cp:lastPrinted>2020-08-25T01:24:52Z</cp:lastPrinted>
  <dcterms:created xsi:type="dcterms:W3CDTF">2020-08-24T09:55:54Z</dcterms:created>
  <dcterms:modified xsi:type="dcterms:W3CDTF">2020-09-02T05:42:47Z</dcterms:modified>
</cp:coreProperties>
</file>